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442" r:id="rId3"/>
    <p:sldId id="338" r:id="rId4"/>
    <p:sldId id="472" r:id="rId5"/>
    <p:sldId id="387" r:id="rId6"/>
    <p:sldId id="354" r:id="rId7"/>
    <p:sldId id="456" r:id="rId8"/>
    <p:sldId id="457" r:id="rId9"/>
    <p:sldId id="398" r:id="rId10"/>
    <p:sldId id="355" r:id="rId11"/>
    <p:sldId id="384" r:id="rId12"/>
    <p:sldId id="395" r:id="rId13"/>
    <p:sldId id="391" r:id="rId14"/>
    <p:sldId id="446" r:id="rId15"/>
    <p:sldId id="443" r:id="rId16"/>
    <p:sldId id="444" r:id="rId17"/>
    <p:sldId id="318" r:id="rId18"/>
    <p:sldId id="288" r:id="rId19"/>
    <p:sldId id="357" r:id="rId20"/>
    <p:sldId id="396" r:id="rId21"/>
    <p:sldId id="450" r:id="rId22"/>
    <p:sldId id="447" r:id="rId23"/>
    <p:sldId id="356" r:id="rId24"/>
    <p:sldId id="454" r:id="rId25"/>
    <p:sldId id="358" r:id="rId26"/>
    <p:sldId id="458" r:id="rId27"/>
    <p:sldId id="471" r:id="rId28"/>
    <p:sldId id="448" r:id="rId29"/>
    <p:sldId id="479" r:id="rId30"/>
    <p:sldId id="310" r:id="rId31"/>
    <p:sldId id="469" r:id="rId32"/>
    <p:sldId id="389" r:id="rId33"/>
    <p:sldId id="308" r:id="rId34"/>
    <p:sldId id="362" r:id="rId35"/>
    <p:sldId id="399" r:id="rId36"/>
    <p:sldId id="307" r:id="rId37"/>
    <p:sldId id="496" r:id="rId38"/>
    <p:sldId id="478" r:id="rId39"/>
    <p:sldId id="480" r:id="rId40"/>
    <p:sldId id="482" r:id="rId41"/>
    <p:sldId id="483" r:id="rId42"/>
    <p:sldId id="460" r:id="rId43"/>
    <p:sldId id="452" r:id="rId44"/>
    <p:sldId id="303" r:id="rId45"/>
    <p:sldId id="289" r:id="rId46"/>
    <p:sldId id="451" r:id="rId47"/>
    <p:sldId id="286" r:id="rId48"/>
    <p:sldId id="300" r:id="rId49"/>
    <p:sldId id="302" r:id="rId50"/>
    <p:sldId id="463" r:id="rId51"/>
    <p:sldId id="464" r:id="rId52"/>
    <p:sldId id="436" r:id="rId53"/>
    <p:sldId id="290" r:id="rId54"/>
    <p:sldId id="316" r:id="rId55"/>
    <p:sldId id="283" r:id="rId56"/>
    <p:sldId id="516" r:id="rId57"/>
    <p:sldId id="487" r:id="rId58"/>
    <p:sldId id="441" r:id="rId59"/>
    <p:sldId id="259" r:id="rId60"/>
    <p:sldId id="294" r:id="rId61"/>
    <p:sldId id="260" r:id="rId62"/>
    <p:sldId id="485" r:id="rId63"/>
    <p:sldId id="281" r:id="rId64"/>
    <p:sldId id="276" r:id="rId65"/>
    <p:sldId id="261" r:id="rId66"/>
    <p:sldId id="465" r:id="rId67"/>
    <p:sldId id="342" r:id="rId68"/>
    <p:sldId id="490" r:id="rId69"/>
    <p:sldId id="424" r:id="rId70"/>
    <p:sldId id="494" r:id="rId71"/>
    <p:sldId id="278" r:id="rId72"/>
    <p:sldId id="425" r:id="rId73"/>
    <p:sldId id="277" r:id="rId74"/>
    <p:sldId id="262" r:id="rId75"/>
    <p:sldId id="353" r:id="rId76"/>
    <p:sldId id="284" r:id="rId77"/>
    <p:sldId id="492" r:id="rId78"/>
    <p:sldId id="321" r:id="rId79"/>
    <p:sldId id="382" r:id="rId80"/>
    <p:sldId id="381" r:id="rId81"/>
    <p:sldId id="427" r:id="rId82"/>
    <p:sldId id="404" r:id="rId83"/>
    <p:sldId id="264" r:id="rId84"/>
    <p:sldId id="429" r:id="rId85"/>
    <p:sldId id="477" r:id="rId86"/>
    <p:sldId id="285" r:id="rId87"/>
    <p:sldId id="433" r:id="rId88"/>
    <p:sldId id="434" r:id="rId89"/>
    <p:sldId id="438" r:id="rId90"/>
    <p:sldId id="348" r:id="rId91"/>
    <p:sldId id="378" r:id="rId92"/>
    <p:sldId id="332" r:id="rId93"/>
    <p:sldId id="334" r:id="rId94"/>
    <p:sldId id="376" r:id="rId95"/>
    <p:sldId id="328" r:id="rId96"/>
    <p:sldId id="499" r:id="rId97"/>
    <p:sldId id="512" r:id="rId98"/>
    <p:sldId id="367" r:id="rId99"/>
    <p:sldId id="375" r:id="rId100"/>
    <p:sldId id="419" r:id="rId101"/>
    <p:sldId id="347" r:id="rId102"/>
    <p:sldId id="411" r:id="rId103"/>
    <p:sldId id="350" r:id="rId104"/>
    <p:sldId id="320" r:id="rId105"/>
    <p:sldId id="266" r:id="rId106"/>
    <p:sldId id="370" r:id="rId107"/>
    <p:sldId id="517" r:id="rId108"/>
    <p:sldId id="518" r:id="rId109"/>
    <p:sldId id="502" r:id="rId110"/>
    <p:sldId id="506" r:id="rId111"/>
    <p:sldId id="400" r:id="rId112"/>
    <p:sldId id="401" r:id="rId113"/>
    <p:sldId id="403" r:id="rId114"/>
    <p:sldId id="489" r:id="rId115"/>
    <p:sldId id="352" r:id="rId116"/>
    <p:sldId id="365" r:id="rId117"/>
    <p:sldId id="319" r:id="rId118"/>
    <p:sldId id="405" r:id="rId119"/>
    <p:sldId id="406" r:id="rId120"/>
    <p:sldId id="330" r:id="rId121"/>
    <p:sldId id="336" r:id="rId122"/>
    <p:sldId id="329" r:id="rId123"/>
    <p:sldId id="366" r:id="rId124"/>
    <p:sldId id="500" r:id="rId125"/>
    <p:sldId id="501" r:id="rId126"/>
  </p:sldIdLst>
  <p:sldSz cx="9144000" cy="5143500" type="screen16x9"/>
  <p:notesSz cx="6858000" cy="9144000"/>
  <p:photoAlbum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3429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685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0287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17145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0574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24003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27432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122" autoAdjust="0"/>
    <p:restoredTop sz="96731" autoAdjust="0"/>
  </p:normalViewPr>
  <p:slideViewPr>
    <p:cSldViewPr>
      <p:cViewPr varScale="1">
        <p:scale>
          <a:sx n="114" d="100"/>
          <a:sy n="114" d="100"/>
        </p:scale>
        <p:origin x="-379" y="-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939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" y="4"/>
            <a:ext cx="365125" cy="5141119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9570" y="510781"/>
            <a:ext cx="46037" cy="27384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95" y="510781"/>
            <a:ext cx="28575" cy="27384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45" y="510781"/>
            <a:ext cx="9525" cy="27384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2250" y="510781"/>
            <a:ext cx="7938" cy="27384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595" y="3785000"/>
            <a:ext cx="73025" cy="1269206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5595" y="3598069"/>
            <a:ext cx="73025" cy="17145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55595" y="3477816"/>
            <a:ext cx="73025" cy="103584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55595" y="3406379"/>
            <a:ext cx="73025" cy="55959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257550"/>
            <a:ext cx="7772400" cy="1481328"/>
          </a:xfrm>
        </p:spPr>
        <p:txBody>
          <a:bodyPr/>
          <a:lstStyle>
            <a:lvl1pPr marR="6858" algn="l">
              <a:defRPr sz="3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125980"/>
            <a:ext cx="7772400" cy="1131570"/>
          </a:xfrm>
        </p:spPr>
        <p:txBody>
          <a:bodyPr lIns="75438" anchor="b"/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082E85B-0B24-47A0-BC0F-B4B50C62A0FE}" type="datetimeFigureOut">
              <a:rPr lang="en-US"/>
              <a:pPr>
                <a:defRPr/>
              </a:pPr>
              <a:t>7/24/2022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B7143E2-CD36-46EC-AB9D-539F6AF7B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62E52-977A-4D05-BFC1-C2099F10A3A7}" type="datetimeFigureOut">
              <a:rPr lang="en-US"/>
              <a:pPr>
                <a:defRPr/>
              </a:pPr>
              <a:t>7/24/2022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BA888-A8CC-4736-ABD8-5AE0066F7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1981200" cy="43886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5981"/>
            <a:ext cx="58674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5968A-60ED-4250-88CF-B6D86807A72B}" type="datetimeFigureOut">
              <a:rPr lang="en-US"/>
              <a:pPr>
                <a:defRPr/>
              </a:pPr>
              <a:t>7/24/2022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A03A7-5242-4E50-B9B5-400A0F482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E3CF0-AE4B-4087-B638-527B02CFD6F4}" type="datetimeFigureOut">
              <a:rPr lang="en-US"/>
              <a:pPr>
                <a:defRPr/>
              </a:pPr>
              <a:t>7/24/2022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356DB-30C4-4DC5-86CB-AA6A9F8EC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82" y="804863"/>
            <a:ext cx="4321175" cy="4343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4"/>
            <a:ext cx="5513388" cy="496133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976019" y="964010"/>
            <a:ext cx="30861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3200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3200400"/>
            <a:ext cx="3200400" cy="8572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3200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70" y="3184924"/>
            <a:ext cx="2090737" cy="19585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3200400"/>
            <a:ext cx="16002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028700"/>
            <a:ext cx="3200400" cy="21717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314450"/>
            <a:ext cx="3200400" cy="18859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3200400"/>
            <a:ext cx="49530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3200400"/>
            <a:ext cx="53340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1828800"/>
            <a:ext cx="5638800" cy="1371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1600200"/>
            <a:ext cx="5638800" cy="1600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3200400"/>
            <a:ext cx="13716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45" y="301229"/>
            <a:ext cx="8504237" cy="665559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371475" y="510781"/>
            <a:ext cx="26988" cy="27384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70" y="510781"/>
            <a:ext cx="26987" cy="27384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82" y="510781"/>
            <a:ext cx="9525" cy="27384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flipH="1">
            <a:off x="476257" y="510781"/>
            <a:ext cx="9525" cy="27384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4" y="510781"/>
            <a:ext cx="36512" cy="27384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013758"/>
            <a:ext cx="5718048" cy="733115"/>
          </a:xfrm>
        </p:spPr>
        <p:txBody>
          <a:bodyPr lIns="61722" bIns="0"/>
          <a:lstStyle>
            <a:lvl1pPr marL="411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384048"/>
            <a:ext cx="8156448" cy="582930"/>
          </a:xfrm>
        </p:spPr>
        <p:txBody>
          <a:bodyPr tIns="48006"/>
          <a:lstStyle>
            <a:lvl1pPr algn="l">
              <a:buNone/>
              <a:defRPr sz="2900" b="0" cap="none" spc="-113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292576-1D3D-416D-BE41-8257FD8439FB}" type="datetimeFigureOut">
              <a:rPr lang="en-US"/>
              <a:pPr>
                <a:defRPr/>
              </a:pPr>
              <a:t>7/24/2022</a:t>
            </a:fld>
            <a:endParaRPr lang="en-US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31B873B-51B6-44CE-A458-49315FACB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32787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32787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B5579D0-F3DF-4090-9AD6-C73360856849}" type="datetimeFigureOut">
              <a:rPr lang="en-US"/>
              <a:pPr>
                <a:defRPr/>
              </a:pPr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4639692-73B9-4F12-8E93-BE19476C65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" y="301229"/>
            <a:ext cx="8867775" cy="665559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7320" y="510781"/>
            <a:ext cx="46037" cy="27384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510781"/>
            <a:ext cx="26988" cy="27384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82" y="510781"/>
            <a:ext cx="9525" cy="27384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" y="510781"/>
            <a:ext cx="9525" cy="27384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31" y="510781"/>
            <a:ext cx="28575" cy="27384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20" y="510781"/>
            <a:ext cx="28575" cy="27384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20" y="510781"/>
            <a:ext cx="9525" cy="27384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H="1">
            <a:off x="255595" y="510781"/>
            <a:ext cx="7937" cy="27384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4" y="510781"/>
            <a:ext cx="36513" cy="27384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384048"/>
            <a:ext cx="7772400" cy="685800"/>
          </a:xfrm>
        </p:spPr>
        <p:txBody>
          <a:bodyPr/>
          <a:lstStyle>
            <a:lvl1pPr>
              <a:defRPr sz="30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7313"/>
            <a:ext cx="4040188" cy="479822"/>
          </a:xfrm>
        </p:spPr>
        <p:txBody>
          <a:bodyPr anchor="ctr"/>
          <a:lstStyle>
            <a:lvl1pPr marL="54864" indent="0" algn="l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2" y="1357313"/>
            <a:ext cx="4041775" cy="479822"/>
          </a:xfrm>
        </p:spPr>
        <p:txBody>
          <a:bodyPr anchor="ctr"/>
          <a:lstStyle>
            <a:lvl1pPr marL="54864" indent="0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44278"/>
            <a:ext cx="4040188" cy="296951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844278"/>
            <a:ext cx="4041775" cy="296951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4C336FF-6F46-478B-A90E-02D16C6F901F}" type="datetimeFigureOut">
              <a:rPr lang="en-US"/>
              <a:pPr>
                <a:defRPr/>
              </a:pPr>
              <a:t>7/24/2022</a:t>
            </a:fld>
            <a:endParaRPr lang="en-US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8D53C0-0065-48EF-A8F6-FE5E3BD8A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4048"/>
            <a:ext cx="7772400" cy="685800"/>
          </a:xfrm>
        </p:spPr>
        <p:txBody>
          <a:bodyPr/>
          <a:lstStyle>
            <a:lvl1pPr>
              <a:defRPr sz="3000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A5829-EC3F-4C4A-A7B5-96469E71B9D8}" type="datetimeFigureOut">
              <a:rPr lang="en-US"/>
              <a:pPr>
                <a:defRPr/>
              </a:pPr>
              <a:t>7/24/2022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7CCAD-C07F-4BE8-A4CF-346A6D4AA4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C7E666-298D-44CA-8708-42EF200D78B6}" type="datetimeFigureOut">
              <a:rPr lang="en-US"/>
              <a:pPr>
                <a:defRPr/>
              </a:pPr>
              <a:t>7/24/2022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C7EDD58-994A-4D49-A4AA-8FE4A60E6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4788"/>
            <a:ext cx="8229600" cy="871538"/>
          </a:xfrm>
        </p:spPr>
        <p:txBody>
          <a:bodyPr anchor="ctr"/>
          <a:lstStyle>
            <a:lvl1pPr algn="l">
              <a:buNone/>
              <a:defRPr sz="27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076325"/>
            <a:ext cx="2514600" cy="3429000"/>
          </a:xfrm>
        </p:spPr>
        <p:txBody>
          <a:bodyPr/>
          <a:lstStyle>
            <a:lvl1pPr marL="41148" indent="0">
              <a:buNone/>
              <a:defRPr sz="1400"/>
            </a:lvl1pPr>
            <a:lvl2pPr>
              <a:buNone/>
              <a:defRPr sz="900"/>
            </a:lvl2pPr>
            <a:lvl3pPr>
              <a:buNone/>
              <a:defRPr sz="800"/>
            </a:lvl3pPr>
            <a:lvl4pPr>
              <a:buNone/>
              <a:defRPr sz="700"/>
            </a:lvl4pPr>
            <a:lvl5pPr>
              <a:buNone/>
              <a:defRPr sz="7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076325"/>
            <a:ext cx="5486400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2687C-3DE2-4B65-A223-899DC13B6776}" type="datetimeFigureOut">
              <a:rPr lang="en-US"/>
              <a:pPr>
                <a:defRPr/>
              </a:pPr>
              <a:t>7/24/2022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47142-A3D7-46D7-986B-20A514141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1" y="0"/>
            <a:ext cx="8777288" cy="140851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413272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31824" y="898331"/>
            <a:ext cx="9882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64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54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84224" y="1012631"/>
            <a:ext cx="9882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64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54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36562" y="1090019"/>
            <a:ext cx="98822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64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5466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330940"/>
            <a:ext cx="6858000" cy="526312"/>
          </a:xfrm>
        </p:spPr>
        <p:txBody>
          <a:bodyPr anchor="b"/>
          <a:lstStyle>
            <a:lvl1pPr algn="l">
              <a:buNone/>
              <a:defRPr sz="16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420336"/>
            <a:ext cx="8778240" cy="372010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862608"/>
            <a:ext cx="6858000" cy="514350"/>
          </a:xfrm>
        </p:spPr>
        <p:txBody>
          <a:bodyPr/>
          <a:lstStyle>
            <a:lvl1pPr marL="20574" indent="0">
              <a:spcBef>
                <a:spcPts val="0"/>
              </a:spcBef>
              <a:buNone/>
              <a:defRPr sz="1100">
                <a:solidFill>
                  <a:srgbClr val="FFFFFF"/>
                </a:solidFill>
              </a:defRPr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41674"/>
            <a:ext cx="2133600" cy="273844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9A02AC0-86DE-485E-A36C-3CC0C84F2AC0}" type="datetimeFigureOut">
              <a:rPr lang="en-US"/>
              <a:pPr>
                <a:defRPr/>
              </a:pPr>
              <a:t>7/24/2022</a:t>
            </a:fld>
            <a:endParaRPr 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1674"/>
            <a:ext cx="5562600" cy="273844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41674"/>
            <a:ext cx="457200" cy="273844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772B659-47C7-476E-8300-E7484FAE4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" y="4"/>
            <a:ext cx="365125" cy="5141119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5595" y="3785000"/>
            <a:ext cx="73025" cy="1269206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5595" y="3598069"/>
            <a:ext cx="73025" cy="17145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5595" y="3477816"/>
            <a:ext cx="73025" cy="103584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595" y="3406379"/>
            <a:ext cx="73025" cy="55959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70" y="510781"/>
            <a:ext cx="46037" cy="273844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8295" y="510781"/>
            <a:ext cx="28575" cy="273844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9245" y="510781"/>
            <a:ext cx="9525" cy="273844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2250" y="510781"/>
            <a:ext cx="7938" cy="273844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384572"/>
            <a:ext cx="7772400" cy="685800"/>
          </a:xfrm>
          <a:prstGeom prst="rect">
            <a:avLst/>
          </a:prstGeom>
        </p:spPr>
        <p:txBody>
          <a:bodyPr vert="horz" lIns="68580" tIns="34290" rIns="68580" bIns="3429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338263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4812508"/>
            <a:ext cx="2133600" cy="273844"/>
          </a:xfrm>
          <a:prstGeom prst="rect">
            <a:avLst/>
          </a:prstGeom>
        </p:spPr>
        <p:txBody>
          <a:bodyPr vert="horz" lIns="68580" tIns="34290" rIns="68580" bIns="3429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1419C1C-82F9-4CED-86D1-F1986A34CF90}" type="datetimeFigureOut">
              <a:rPr lang="en-US"/>
              <a:pPr>
                <a:defRPr/>
              </a:pPr>
              <a:t>7/24/2022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812508"/>
            <a:ext cx="5562600" cy="273844"/>
          </a:xfrm>
          <a:prstGeom prst="rect">
            <a:avLst/>
          </a:prstGeom>
        </p:spPr>
        <p:txBody>
          <a:bodyPr vert="horz" lIns="68580" tIns="34290" rIns="68580" bIns="3429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4812508"/>
            <a:ext cx="457200" cy="273844"/>
          </a:xfrm>
          <a:prstGeom prst="rect">
            <a:avLst/>
          </a:prstGeom>
        </p:spPr>
        <p:txBody>
          <a:bodyPr vert="horz" lIns="68580" tIns="34290" rIns="68580" bIns="3429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8325046-2655-400C-A38C-FF60A7CCD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2" r:id="rId2"/>
    <p:sldLayoutId id="2147483718" r:id="rId3"/>
    <p:sldLayoutId id="2147483719" r:id="rId4"/>
    <p:sldLayoutId id="2147483720" r:id="rId5"/>
    <p:sldLayoutId id="2147483713" r:id="rId6"/>
    <p:sldLayoutId id="2147483721" r:id="rId7"/>
    <p:sldLayoutId id="2147483714" r:id="rId8"/>
    <p:sldLayoutId id="2147483722" r:id="rId9"/>
    <p:sldLayoutId id="2147483715" r:id="rId10"/>
    <p:sldLayoutId id="214748371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spc="-75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C1EEFF"/>
          </a:solidFill>
          <a:latin typeface="Consolas" pitchFamily="49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000">
          <a:solidFill>
            <a:srgbClr val="C1EEFF"/>
          </a:solidFill>
          <a:latin typeface="Consolas" pitchFamily="49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000">
          <a:solidFill>
            <a:srgbClr val="C1EEFF"/>
          </a:solidFill>
          <a:latin typeface="Consolas" pitchFamily="49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000">
          <a:solidFill>
            <a:srgbClr val="C1EEFF"/>
          </a:solidFill>
          <a:latin typeface="Consolas" pitchFamily="49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308372" indent="-257175" algn="l" rtl="0" eaLnBrk="0" fontAlgn="base" hangingPunct="0">
        <a:spcBef>
          <a:spcPts val="525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54831" indent="-2143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46522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45356" indent="-1714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10854" indent="-157163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82446" indent="-157734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" indent="-13716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70482" indent="-13716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3716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7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Remembering dad</a:t>
            </a:r>
          </a:p>
        </p:txBody>
      </p:sp>
      <p:sp>
        <p:nvSpPr>
          <p:cNvPr id="8195" name="Subtitle 2"/>
          <p:cNvSpPr>
            <a:spLocks noGrp="1"/>
          </p:cNvSpPr>
          <p:nvPr>
            <p:ph type="subTitle" idx="1"/>
          </p:nvPr>
        </p:nvSpPr>
        <p:spPr>
          <a:xfrm>
            <a:off x="1828800" y="2126457"/>
            <a:ext cx="5829300" cy="1131094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by Melissa Derfler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pic>
        <p:nvPicPr>
          <p:cNvPr id="6" name="Picture 5" descr="the_real_Doctor 2nd ver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0"/>
            <a:ext cx="3974523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f30887879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 rot="21224603">
            <a:off x="1185956" y="281576"/>
            <a:ext cx="329469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20220719_202414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 rot="735584">
            <a:off x="4743157" y="288959"/>
            <a:ext cx="3181946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429006" y="4514855"/>
            <a:ext cx="2312171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dirty="0"/>
              <a:t>Dad and Mom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1" descr="IMG_736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-47625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w cats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720" y="1532392"/>
            <a:ext cx="4224332" cy="361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20955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Grandkids River and Eden with their mom Esther</a:t>
            </a:r>
            <a:endParaRPr lang="en-US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1" descr="240650972_10226999638801569_8291260799679987375_n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received_445468893347125.jpe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33800" cy="663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0210508_150631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4706831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78" name="Picture 1" descr="received_720195775282661.jpe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6752" y="1276350"/>
            <a:ext cx="5147248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48200" y="59055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Granddaughter Laura</a:t>
            </a:r>
            <a:endParaRPr lang="en-US" sz="2400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1" descr="BY LAKE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0"/>
            <a:ext cx="38766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Screenshot_20210823-221245_Chrome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443031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181600" y="209550"/>
            <a:ext cx="289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Laura &amp; Trevor</a:t>
            </a:r>
            <a:endParaRPr lang="en-US" sz="2200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1" descr="13047739_10209304487553847_27426307022301043_o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85751"/>
            <a:ext cx="6858000" cy="457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1" descr="5-28-12 073b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0"/>
            <a:ext cx="435173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Xmas'17F&amp;R IMG_6643 (1)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5" y="0"/>
            <a:ext cx="38576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1" descr="IMG_7376aa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222461" y="0"/>
            <a:ext cx="792153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97155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Melissa,</a:t>
            </a:r>
          </a:p>
          <a:p>
            <a:pPr algn="r"/>
            <a:r>
              <a:rPr lang="en-US" dirty="0" smtClean="0"/>
              <a:t>David,</a:t>
            </a:r>
          </a:p>
          <a:p>
            <a:pPr algn="r"/>
            <a:r>
              <a:rPr lang="en-US" dirty="0" smtClean="0"/>
              <a:t>Esther</a:t>
            </a:r>
            <a:endParaRPr lang="en-US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_2018-09-11-09-55-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537969"/>
            <a:ext cx="3657600" cy="3738880"/>
          </a:xfrm>
          <a:prstGeom prst="rect">
            <a:avLst/>
          </a:prstGeom>
        </p:spPr>
      </p:pic>
      <p:pic>
        <p:nvPicPr>
          <p:cNvPr id="2" name="Picture 1" descr="154803308536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0"/>
            <a:ext cx="2286000" cy="2485239"/>
          </a:xfrm>
          <a:prstGeom prst="rect">
            <a:avLst/>
          </a:prstGeom>
        </p:spPr>
      </p:pic>
      <p:pic>
        <p:nvPicPr>
          <p:cNvPr id="4" name="Picture 3" descr="20170820_1611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421546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2770822"/>
            <a:ext cx="182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pPr algn="ctr"/>
            <a:r>
              <a:rPr lang="en-US" dirty="0" smtClean="0"/>
              <a:t>Granddaughter </a:t>
            </a:r>
            <a:r>
              <a:rPr lang="en-US" dirty="0" smtClean="0"/>
              <a:t>Kelsey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43600" y="209550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Enoch</a:t>
            </a:r>
            <a:r>
              <a:rPr lang="en-US" dirty="0" smtClean="0"/>
              <a:t>, Kelsey &amp; </a:t>
            </a:r>
            <a:r>
              <a:rPr lang="en-US" dirty="0" err="1" smtClean="0"/>
              <a:t>Rylee</a:t>
            </a:r>
            <a:endParaRPr lang="en-US" dirty="0" smtClean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5978866_101374918305467_5627427395788612821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71800" cy="2971800"/>
          </a:xfrm>
          <a:prstGeom prst="rect">
            <a:avLst/>
          </a:prstGeom>
        </p:spPr>
      </p:pic>
      <p:pic>
        <p:nvPicPr>
          <p:cNvPr id="2" name="Picture 1" descr="Ryle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2139931"/>
            <a:ext cx="3048000" cy="3003569"/>
          </a:xfrm>
          <a:prstGeom prst="rect">
            <a:avLst/>
          </a:prstGeom>
        </p:spPr>
      </p:pic>
      <p:pic>
        <p:nvPicPr>
          <p:cNvPr id="4" name="Picture 3" descr="20220618_2102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0"/>
            <a:ext cx="4267200" cy="32803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371475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Granddaughters </a:t>
            </a:r>
            <a:r>
              <a:rPr lang="en-US" sz="2200" dirty="0" err="1" smtClean="0"/>
              <a:t>Rylee</a:t>
            </a:r>
            <a:r>
              <a:rPr lang="en-US" sz="2200" dirty="0" smtClean="0"/>
              <a:t> </a:t>
            </a:r>
          </a:p>
          <a:p>
            <a:r>
              <a:rPr lang="en-US" sz="2200" dirty="0" smtClean="0"/>
              <a:t>and Kelsey </a:t>
            </a:r>
            <a:r>
              <a:rPr lang="en-US" sz="2200" i="1" dirty="0" smtClean="0"/>
              <a:t>(far right)</a:t>
            </a:r>
            <a:endParaRPr lang="en-US" sz="2200" i="1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 kelsey gr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-704850"/>
            <a:ext cx="4557713" cy="6076950"/>
          </a:xfrm>
          <a:prstGeom prst="rect">
            <a:avLst/>
          </a:prstGeom>
        </p:spPr>
      </p:pic>
      <p:pic>
        <p:nvPicPr>
          <p:cNvPr id="3" name="Picture 2" descr="IMG_90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1" y="-933450"/>
            <a:ext cx="3086099" cy="6672647"/>
          </a:xfrm>
          <a:prstGeom prst="rect">
            <a:avLst/>
          </a:prstGeom>
        </p:spPr>
      </p:pic>
      <p:pic>
        <p:nvPicPr>
          <p:cNvPr id="4" name="Picture 3" descr="kelsey on hor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323850"/>
            <a:ext cx="2667000" cy="3333750"/>
          </a:xfrm>
          <a:prstGeom prst="rect">
            <a:avLst/>
          </a:prstGeom>
        </p:spPr>
      </p:pic>
      <p:pic>
        <p:nvPicPr>
          <p:cNvPr id="5" name="Picture 4" descr="kelsey w ca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2266950"/>
            <a:ext cx="2469432" cy="47923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0800" y="28575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Son Enoch, </a:t>
            </a:r>
          </a:p>
          <a:p>
            <a:pPr algn="ctr"/>
            <a:r>
              <a:rPr lang="en-US" dirty="0" smtClean="0"/>
              <a:t>Granddaughter Kelsey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JPEG_00712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-114300"/>
            <a:ext cx="5514975" cy="545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031260_10218414279570431_3595831297581399267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0"/>
            <a:ext cx="4425554" cy="5143500"/>
          </a:xfrm>
          <a:prstGeom prst="rect">
            <a:avLst/>
          </a:prstGeom>
        </p:spPr>
      </p:pic>
      <p:pic>
        <p:nvPicPr>
          <p:cNvPr id="3" name="Picture 2" descr="Rylees birthd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0"/>
            <a:ext cx="3857625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43243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Granddaughter </a:t>
            </a:r>
            <a:r>
              <a:rPr lang="en-US" b="1" dirty="0" err="1" smtClean="0">
                <a:solidFill>
                  <a:schemeClr val="bg1"/>
                </a:solidFill>
              </a:rPr>
              <a:t>Rylee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1" descr="kesley rylee hannah 2c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558046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943600" y="127635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Granddaughters Kelsey and </a:t>
            </a:r>
            <a:r>
              <a:rPr lang="en-US" sz="2400" dirty="0" err="1" smtClean="0"/>
              <a:t>Rylee</a:t>
            </a:r>
            <a:endParaRPr lang="en-US" sz="2400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1" descr="mom &amp; dad dec 2017edited combo copy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0"/>
            <a:ext cx="645914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ad 4-2019 DSCF04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1" descr="MVIMG_20200425_161845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5060" y="457200"/>
            <a:ext cx="608972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IMG_20190616_1019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200150" y="495300"/>
            <a:ext cx="5334000" cy="4000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9200" y="0"/>
            <a:ext cx="4495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Dad and Melissa</a:t>
            </a:r>
            <a:endParaRPr lang="en-US" sz="2200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1" descr="Family 4-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276350"/>
            <a:ext cx="2209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Dad &amp; Mom with children Esther, Melissa, Enoch, &amp; David</a:t>
            </a:r>
            <a:endParaRPr lang="en-US" sz="2200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1" descr="Dad&amp;Mom2019DSCF0363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-9525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20210519_220228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4600" y="1123950"/>
            <a:ext cx="53594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96000" y="666750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Dad and his brother Chuck</a:t>
            </a:r>
            <a:endParaRPr lang="en-US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1" descr="IMG_0276.JPE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209550"/>
            <a:ext cx="508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G_9554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739079"/>
            <a:ext cx="4495799" cy="4404421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received_455589021971730.jpe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3550" y="209550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18255_1547609590886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9550"/>
            <a:ext cx="5334000" cy="4771867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1" descr="pcmas0036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6" y="0"/>
            <a:ext cx="685681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1" descr="pcmas0036C1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0175" y="0"/>
            <a:ext cx="63436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JPEG_018026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7050" y="2343150"/>
            <a:ext cx="28003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JPEG_018024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0"/>
            <a:ext cx="30861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1" descr="JPEG_018027.jpg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77627" y="628653"/>
            <a:ext cx="1965923" cy="90024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700" dirty="0"/>
              <a:t>Dad &amp; Mom</a:t>
            </a:r>
          </a:p>
          <a:p>
            <a:pPr algn="ctr"/>
            <a:r>
              <a:rPr lang="en-US" sz="2700" dirty="0"/>
              <a:t>dating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1" descr="20210904_114527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7215" y="0"/>
            <a:ext cx="665678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97155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Dad &amp; Mom’s re-baptism</a:t>
            </a:r>
            <a:endParaRPr lang="en-US" sz="2400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IMG_6815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6737" y="-95250"/>
            <a:ext cx="47672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20211202_14250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703369"/>
            <a:ext cx="4191000" cy="5846869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1" descr="20210815_170501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463" y="0"/>
            <a:ext cx="55530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1" descr="IMG_0412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576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20220507_143210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5100637" y="-552450"/>
            <a:ext cx="4271963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86200" y="590550"/>
            <a:ext cx="1219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Last pictures of dad before his fall</a:t>
            </a:r>
            <a:endParaRPr lang="en-US" sz="2200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veside service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28600"/>
            <a:ext cx="7448424" cy="4572000"/>
          </a:xfrm>
          <a:prstGeom prst="rect">
            <a:avLst/>
          </a:prstGeom>
        </p:spPr>
      </p:pic>
      <p:pic>
        <p:nvPicPr>
          <p:cNvPr id="4" name="Picture 3" descr="5-28-12 073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2800" y="1047750"/>
            <a:ext cx="1407914" cy="1668639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nd com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"/>
            <a:ext cx="6876695" cy="43029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4650" y="4514855"/>
            <a:ext cx="63436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/>
              <a:t>Until we meet again!!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JPEG_01802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994303" y="0"/>
            <a:ext cx="515540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dad graduating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3026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20220719_200754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7762" y="0"/>
            <a:ext cx="41862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mom &amp; dad wedding 10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"/>
            <a:ext cx="420751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JPEG_018023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0"/>
            <a:ext cx="513992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mom &amp; dad wedding8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673655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261_1537894600228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6135149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1800" y="1352550"/>
            <a:ext cx="1905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Dad giving </a:t>
            </a:r>
          </a:p>
          <a:p>
            <a:r>
              <a:rPr lang="en-US" sz="3200" dirty="0" smtClean="0"/>
              <a:t>a health talk</a:t>
            </a:r>
            <a:endParaRPr lang="en-US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16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762000" y="-2856"/>
            <a:ext cx="7772400" cy="514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51435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First baby</a:t>
            </a:r>
            <a:endParaRPr lang="en-US" sz="3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f30931783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3293269" y="0"/>
            <a:ext cx="546973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39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36082"/>
            <a:ext cx="2343150" cy="350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3850" y="438150"/>
            <a:ext cx="2571750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/>
              <a:t>Dad and his first child, Melissa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dad you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0"/>
            <a:ext cx="41719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962650" y="1200150"/>
            <a:ext cx="1885950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dirty="0"/>
              <a:t>Earliest picture we have of Dad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JPEG_018028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14350"/>
            <a:ext cx="426127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JPEG_018012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2273" y="508415"/>
            <a:ext cx="4267200" cy="427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baby john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1" y="-1597197"/>
            <a:ext cx="7249372" cy="6740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57300" y="-571500"/>
            <a:ext cx="262890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2</a:t>
            </a:r>
            <a:r>
              <a:rPr lang="en-US" sz="2700" baseline="30000" dirty="0">
                <a:solidFill>
                  <a:schemeClr val="bg1"/>
                </a:solidFill>
              </a:rPr>
              <a:t>nd</a:t>
            </a:r>
            <a:r>
              <a:rPr lang="en-US" sz="2700" dirty="0">
                <a:solidFill>
                  <a:schemeClr val="bg1"/>
                </a:solidFill>
              </a:rPr>
              <a:t> child: John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228605"/>
            <a:ext cx="314325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2700" b="1" baseline="30000" dirty="0">
                <a:solidFill>
                  <a:schemeClr val="accent3">
                    <a:lumMod val="50000"/>
                  </a:schemeClr>
                </a:solidFill>
              </a:rPr>
              <a:t>nd</a:t>
            </a:r>
            <a:r>
              <a:rPr lang="en-US" sz="2700" b="1" dirty="0">
                <a:solidFill>
                  <a:schemeClr val="accent3">
                    <a:lumMod val="50000"/>
                  </a:schemeClr>
                </a:solidFill>
              </a:rPr>
              <a:t> child: John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20220719_20093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 rot="21293659">
            <a:off x="1561594" y="1124930"/>
            <a:ext cx="3065528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20220719_212134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 rot="329007">
            <a:off x="4913080" y="1090334"/>
            <a:ext cx="2662128" cy="367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00200" y="228605"/>
            <a:ext cx="48577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/>
              <a:t>Dad’s first son: John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f3090791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-228598"/>
            <a:ext cx="6972300" cy="65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14506" y="857255"/>
            <a:ext cx="4919857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Cardboard boxes make great sleds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20220719_201500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-1330836"/>
            <a:ext cx="6858000" cy="647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f3093863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143006" y="-228598"/>
            <a:ext cx="6872684" cy="581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0220719_201508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-2626757"/>
            <a:ext cx="7654924" cy="794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1" descr="20220719_200337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3400" y="19050"/>
            <a:ext cx="504706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dad w parents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3775" y="0"/>
            <a:ext cx="451723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57300" y="1257300"/>
            <a:ext cx="205740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/>
              <a:t>Dad’s mom, dad, and his first 2 children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20220719_200941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922451"/>
            <a:ext cx="3388566" cy="42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20220719_200831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4906" y="927700"/>
            <a:ext cx="3338485" cy="4215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00250" y="228600"/>
            <a:ext cx="4857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/>
              <a:t>Dad’s first two children; John &amp; Melissa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20220719_200708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8158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f31010247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1410" y="0"/>
            <a:ext cx="358259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ads famil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3300" y="4"/>
            <a:ext cx="4457700" cy="5141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85900" y="1657350"/>
            <a:ext cx="1714500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dirty="0"/>
              <a:t>Dad and </a:t>
            </a:r>
          </a:p>
          <a:p>
            <a:r>
              <a:rPr lang="en-US" sz="2700" dirty="0"/>
              <a:t>his nine</a:t>
            </a:r>
          </a:p>
          <a:p>
            <a:r>
              <a:rPr lang="en-US" sz="2700" dirty="0"/>
              <a:t>siblings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40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833075" y="0"/>
            <a:ext cx="7479566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20220719_200551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4297"/>
            <a:ext cx="6858000" cy="501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JPEG_017806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391358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JPEG_017764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0"/>
            <a:ext cx="372784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19200" y="447675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Daddy’s girl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38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035" y="0"/>
            <a:ext cx="777191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31327943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86400" y="971550"/>
            <a:ext cx="289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Health clinic in Michigan; living quarters upstairs</a:t>
            </a:r>
            <a:endParaRPr lang="en-US" sz="3200" dirty="0"/>
          </a:p>
        </p:txBody>
      </p:sp>
      <p:pic>
        <p:nvPicPr>
          <p:cNvPr id="4" name="Picture 3" descr="JPEG_031162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315857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4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7382" y="1200150"/>
            <a:ext cx="5636618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2" descr="37a 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3810000" cy="27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-76200" y="3305711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Allegan Health Clinic</a:t>
            </a:r>
          </a:p>
          <a:p>
            <a:pPr algn="ctr"/>
            <a:r>
              <a:rPr lang="en-US" sz="2000" dirty="0" smtClean="0"/>
              <a:t>X-ray, Lab, Physiotherapy,</a:t>
            </a:r>
          </a:p>
          <a:p>
            <a:pPr algn="ctr"/>
            <a:r>
              <a:rPr lang="en-US" sz="2000" dirty="0" smtClean="0"/>
              <a:t>Colonic Therapy, </a:t>
            </a:r>
          </a:p>
          <a:p>
            <a:pPr algn="ctr"/>
            <a:r>
              <a:rPr lang="en-US" sz="2000" dirty="0" smtClean="0"/>
              <a:t>Steam Baths, Massage</a:t>
            </a:r>
            <a:endParaRPr lang="en-US" sz="2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0220719_200702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8721" y="666750"/>
            <a:ext cx="4455279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 cabi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276600" cy="2222639"/>
          </a:xfrm>
          <a:prstGeom prst="rect">
            <a:avLst/>
          </a:prstGeom>
        </p:spPr>
      </p:pic>
      <p:pic>
        <p:nvPicPr>
          <p:cNvPr id="59394" name="Picture 1" descr="20220719_201919.jpg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777" y="1962151"/>
            <a:ext cx="3405223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360181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Main house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52800" y="101101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Cabins moved 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38800" y="4629150"/>
            <a:ext cx="480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Office building being moved in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76600" y="13335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Pioneering health work and training school in Minnesota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20220719_200559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0"/>
            <a:ext cx="369669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f31349447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562600" y="3943171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Minnesota: </a:t>
            </a:r>
          </a:p>
          <a:p>
            <a:r>
              <a:rPr lang="en-US" sz="2400" dirty="0" smtClean="0"/>
              <a:t>cabin renovated for natural food store</a:t>
            </a:r>
            <a:endParaRPr lang="en-US"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 descr="john on tractor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0"/>
            <a:ext cx="515659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1504950"/>
            <a:ext cx="220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John working with the tractor</a:t>
            </a:r>
            <a:endParaRPr lang="en-US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20220719_20035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3314700" cy="326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20220612_142545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334266"/>
            <a:ext cx="4552950" cy="280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29150" y="685800"/>
            <a:ext cx="240030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dirty="0"/>
              <a:t>Dad with his parents and </a:t>
            </a:r>
          </a:p>
          <a:p>
            <a:pPr algn="ctr"/>
            <a:r>
              <a:rPr lang="en-US" sz="2400" dirty="0"/>
              <a:t>two brothers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857250" y="3657600"/>
            <a:ext cx="3429000" cy="80791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ctr"/>
            <a:r>
              <a:rPr lang="en-US" sz="2400" dirty="0"/>
              <a:t>The oxen Dad’s </a:t>
            </a:r>
          </a:p>
          <a:p>
            <a:pPr algn="ctr"/>
            <a:r>
              <a:rPr lang="en-US" sz="2400" dirty="0"/>
              <a:t>parents drove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20220719_200326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0"/>
            <a:ext cx="505301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3400" y="1047750"/>
            <a:ext cx="228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On tour doing health lectures and cooking schools</a:t>
            </a:r>
            <a:endParaRPr lang="en-US" sz="32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20220719_20164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0003" y="0"/>
            <a:ext cx="538400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20220719_200948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9" y="209550"/>
            <a:ext cx="3818442" cy="4405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20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5290480" y="209550"/>
            <a:ext cx="3091520" cy="438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66800" y="462915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John, David, and new baby brother Enoch</a:t>
            </a:r>
            <a:endParaRPr lang="en-US" sz="2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15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628900" y="0"/>
            <a:ext cx="65151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1" descr="dad with esther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29000" cy="313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" y="3562350"/>
            <a:ext cx="220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Baby Esther and Enoch with kitties</a:t>
            </a:r>
            <a:endParaRPr lang="en-US" sz="28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33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0"/>
            <a:ext cx="602813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" y="74295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Dad with Enoch, Esther, and David</a:t>
            </a:r>
          </a:p>
          <a:p>
            <a:endParaRPr lang="en-US" sz="2800" dirty="0" smtClean="0"/>
          </a:p>
          <a:p>
            <a:r>
              <a:rPr lang="en-US" sz="2800" dirty="0" smtClean="0"/>
              <a:t>How’d the chicken get in the house?</a:t>
            </a:r>
            <a:endParaRPr lang="en-US" sz="28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 descr="17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4767"/>
            <a:ext cx="6858000" cy="5132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 descr="20220719_200638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83886"/>
            <a:ext cx="4343400" cy="375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20220719_201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6161" y="0"/>
            <a:ext cx="4113039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4248150"/>
            <a:ext cx="3441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Esther and Enoch</a:t>
            </a:r>
            <a:endParaRPr lang="en-US" sz="32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 descr="14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5041106" y="0"/>
            <a:ext cx="410289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JPEG_017800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1844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29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4204097" y="0"/>
            <a:ext cx="493990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20220719_154819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86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3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201347" y="0"/>
            <a:ext cx="674131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JPEG_017775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3771906" y="0"/>
            <a:ext cx="387072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28750" y="1257303"/>
            <a:ext cx="2057400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dirty="0"/>
              <a:t>Dad about age 16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 descr="dad w esther and enoch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792497" y="1"/>
            <a:ext cx="735150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1352550"/>
            <a:ext cx="1295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Dad with Esther and Enoch</a:t>
            </a:r>
            <a:endParaRPr lang="en-US" sz="28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 descr="dad and his boys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606" y="0"/>
            <a:ext cx="750419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971550"/>
            <a:ext cx="1752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Dad with his boys: Enoch,</a:t>
            </a:r>
          </a:p>
          <a:p>
            <a:r>
              <a:rPr lang="en-US" sz="3200" dirty="0" smtClean="0"/>
              <a:t>David, </a:t>
            </a:r>
          </a:p>
          <a:p>
            <a:r>
              <a:rPr lang="en-US" sz="3200" dirty="0" smtClean="0"/>
              <a:t>&amp; John</a:t>
            </a:r>
            <a:endParaRPr lang="en-US" sz="32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 descr="f87102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3429000" cy="4443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f87063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0"/>
            <a:ext cx="3436144" cy="4452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0" y="455295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First grandkids: Benjamin and Jared</a:t>
            </a:r>
            <a:endParaRPr lang="en-US" sz="28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Resized_20220613_151204.jpe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3479800" y="0"/>
            <a:ext cx="56642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Picture 1" descr="18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38200" y="1752862"/>
            <a:ext cx="4572000" cy="34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" y="285750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Dad with grandson Benjamin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886200" y="440055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Esther with Benjamin and Jared</a:t>
            </a:r>
            <a:endParaRPr lang="en-US" sz="28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JPEG_01774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1193292"/>
            <a:ext cx="5943600" cy="395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8" name="Picture 1" descr="50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91000" cy="290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1000" y="3333750"/>
            <a:ext cx="243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Grandsons Benjamin and Jared</a:t>
            </a:r>
            <a:endParaRPr lang="en-US" sz="28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 descr="12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0"/>
            <a:ext cx="419933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20220719_125908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152400" y="0"/>
            <a:ext cx="3871913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191000" y="3619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Esther and Enoch</a:t>
            </a:r>
            <a:endParaRPr lang="en-US" sz="28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esthers grad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352550"/>
            <a:ext cx="540893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76600" y="28575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Esther graduates</a:t>
            </a:r>
            <a:endParaRPr lang="en-US" sz="2800" dirty="0"/>
          </a:p>
        </p:txBody>
      </p:sp>
      <p:pic>
        <p:nvPicPr>
          <p:cNvPr id="5" name="Picture 1" descr="dad and esther 4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6082776" y="0"/>
            <a:ext cx="3061224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1" descr="dad and esther.jpg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14400" y="-323850"/>
            <a:ext cx="377819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 descr="dad david and enoch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856013"/>
            <a:ext cx="5105400" cy="32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enoch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0"/>
            <a:ext cx="252693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dad on tracto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819400" cy="404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95600" y="98173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Dad, David, and Enoch</a:t>
            </a:r>
            <a:endParaRPr lang="en-US" sz="28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 descr="DSC000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-3429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00200" y="514350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Grandsons Benjamin and Jared</a:t>
            </a:r>
            <a:endParaRPr lang="en-US" sz="32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27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2038351"/>
            <a:ext cx="2483401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1" descr="2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4027508" cy="226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36.jpg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019554"/>
            <a:ext cx="3028950" cy="212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4.jpg"/>
          <p:cNvPicPr>
            <a:picLocks noGrp="1" noChangeAspect="1"/>
          </p:cNvPicPr>
          <p:nvPr isPhoto="1"/>
        </p:nvPicPr>
        <p:blipFill>
          <a:blip r:embed="rId5" cstate="print"/>
          <a:srcRect/>
          <a:stretch>
            <a:fillRect/>
          </a:stretch>
        </p:blipFill>
        <p:spPr bwMode="auto">
          <a:xfrm rot="392839">
            <a:off x="6242026" y="126375"/>
            <a:ext cx="2409323" cy="336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67000" y="2266950"/>
            <a:ext cx="335280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dirty="0"/>
              <a:t>Dad </a:t>
            </a:r>
            <a:r>
              <a:rPr lang="en-US" dirty="0" smtClean="0"/>
              <a:t>with</a:t>
            </a:r>
          </a:p>
          <a:p>
            <a:pPr algn="ctr"/>
            <a:r>
              <a:rPr lang="en-US" dirty="0" smtClean="0"/>
              <a:t>Granddaughter Laura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f30887047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4514856" y="0"/>
            <a:ext cx="320159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71601" y="1314450"/>
            <a:ext cx="2971800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dirty="0"/>
              <a:t>Dad in the hospital </a:t>
            </a:r>
          </a:p>
          <a:p>
            <a:r>
              <a:rPr lang="en-US" sz="2700" dirty="0"/>
              <a:t>after all his leg </a:t>
            </a:r>
          </a:p>
          <a:p>
            <a:r>
              <a:rPr lang="en-US" sz="2700" dirty="0"/>
              <a:t>fractures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" descr="23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 rot="21005000">
            <a:off x="1021921" y="152866"/>
            <a:ext cx="1975247" cy="23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21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0"/>
            <a:ext cx="2118122" cy="237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24.jpg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6356" y="2343150"/>
            <a:ext cx="49784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10.jpg"/>
          <p:cNvPicPr>
            <a:picLocks noGrp="1" noChangeAspect="1"/>
          </p:cNvPicPr>
          <p:nvPr isPhoto="1"/>
        </p:nvPicPr>
        <p:blipFill>
          <a:blip r:embed="rId5" cstate="print"/>
          <a:srcRect/>
          <a:stretch>
            <a:fillRect/>
          </a:stretch>
        </p:blipFill>
        <p:spPr bwMode="auto">
          <a:xfrm rot="483802">
            <a:off x="6571044" y="35663"/>
            <a:ext cx="20478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1.jpg"/>
          <p:cNvPicPr>
            <a:picLocks noGrp="1" noChangeAspect="1"/>
          </p:cNvPicPr>
          <p:nvPr isPhoto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436597"/>
            <a:ext cx="2912428" cy="270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514600" y="2876550"/>
            <a:ext cx="3429000" cy="15465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dirty="0"/>
              <a:t>Dad with </a:t>
            </a:r>
          </a:p>
          <a:p>
            <a:pPr algn="ctr"/>
            <a:r>
              <a:rPr lang="en-US" sz="2400" dirty="0" smtClean="0"/>
              <a:t>grand-</a:t>
            </a:r>
          </a:p>
          <a:p>
            <a:pPr algn="ctr"/>
            <a:r>
              <a:rPr lang="en-US" sz="2400" dirty="0" smtClean="0"/>
              <a:t>daughter</a:t>
            </a:r>
            <a:endParaRPr lang="en-US" sz="2400" dirty="0"/>
          </a:p>
          <a:p>
            <a:pPr algn="ctr"/>
            <a:r>
              <a:rPr lang="en-US" sz="2400" dirty="0"/>
              <a:t>Laura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 descr="3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0603" y="2707482"/>
            <a:ext cx="3350397" cy="243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11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-171450"/>
            <a:ext cx="1778318" cy="260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7.jpg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0"/>
            <a:ext cx="3379874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6.jpg"/>
          <p:cNvPicPr>
            <a:picLocks noGrp="1" noChangeAspect="1"/>
          </p:cNvPicPr>
          <p:nvPr isPhoto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8700" y="2708861"/>
            <a:ext cx="3371850" cy="24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971800" y="457200"/>
            <a:ext cx="1543050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700" dirty="0"/>
              <a:t>Dad’s </a:t>
            </a:r>
          </a:p>
          <a:p>
            <a:pPr algn="ctr"/>
            <a:r>
              <a:rPr lang="en-US" sz="2700" dirty="0" smtClean="0"/>
              <a:t>grand-daughter</a:t>
            </a:r>
            <a:endParaRPr lang="en-US" sz="2700" dirty="0"/>
          </a:p>
          <a:p>
            <a:pPr algn="ctr"/>
            <a:r>
              <a:rPr lang="en-US" sz="2700" dirty="0"/>
              <a:t>Laura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" descr="20220719_215926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 rot="21216446">
            <a:off x="818999" y="170883"/>
            <a:ext cx="218339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20220613_192833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0"/>
            <a:ext cx="21145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5.jpg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" y="2743201"/>
            <a:ext cx="365566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8.jpg"/>
          <p:cNvPicPr>
            <a:picLocks noGrp="1" noChangeAspect="1"/>
          </p:cNvPicPr>
          <p:nvPr isPhoto="1"/>
        </p:nvPicPr>
        <p:blipFill>
          <a:blip r:embed="rId5" cstate="print"/>
          <a:srcRect/>
          <a:stretch>
            <a:fillRect/>
          </a:stretch>
        </p:blipFill>
        <p:spPr bwMode="auto">
          <a:xfrm rot="397991">
            <a:off x="6708148" y="156730"/>
            <a:ext cx="1885950" cy="279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286250" y="3429000"/>
            <a:ext cx="3429000" cy="1177245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ctr"/>
            <a:r>
              <a:rPr lang="en-US" sz="2400" dirty="0"/>
              <a:t>Dad with </a:t>
            </a:r>
          </a:p>
          <a:p>
            <a:pPr algn="ctr"/>
            <a:r>
              <a:rPr lang="en-US" sz="2400" dirty="0"/>
              <a:t>granddaughter</a:t>
            </a:r>
          </a:p>
          <a:p>
            <a:pPr algn="ctr"/>
            <a:r>
              <a:rPr lang="en-US" sz="2400" dirty="0"/>
              <a:t>Laura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" descr="10-3-09 103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4300" y="2495551"/>
            <a:ext cx="3530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10-3-09 080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1912" y="-95250"/>
            <a:ext cx="2632088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1-12-10 045.JPG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-171450"/>
            <a:ext cx="3276599" cy="2457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5-28-12 161.JPG"/>
          <p:cNvPicPr>
            <a:picLocks noGrp="1" noChangeAspect="1"/>
          </p:cNvPicPr>
          <p:nvPr isPhoto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09550"/>
            <a:ext cx="2786063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438400" y="2571750"/>
            <a:ext cx="3276600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dirty="0"/>
              <a:t>Dad with </a:t>
            </a:r>
          </a:p>
          <a:p>
            <a:pPr algn="ctr"/>
            <a:r>
              <a:rPr lang="en-US" sz="2400" dirty="0" smtClean="0"/>
              <a:t>granddaughter</a:t>
            </a:r>
            <a:endParaRPr lang="en-US" sz="2400" dirty="0"/>
          </a:p>
          <a:p>
            <a:pPr algn="ctr"/>
            <a:r>
              <a:rPr lang="en-US" sz="2400" dirty="0"/>
              <a:t>Laura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4026753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Graduating from </a:t>
            </a:r>
          </a:p>
          <a:p>
            <a:r>
              <a:rPr lang="en-US" sz="2400" dirty="0" smtClean="0"/>
              <a:t>Milo Academy</a:t>
            </a:r>
            <a:endParaRPr lang="en-US" sz="24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" descr="9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77394"/>
            <a:ext cx="6858000" cy="498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" descr="3-13-08 189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9535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42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5998" y="209550"/>
            <a:ext cx="3528002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1" descr="hawaii 2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 rot="800279">
            <a:off x="6556012" y="-370819"/>
            <a:ext cx="266069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28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0"/>
            <a:ext cx="4453706" cy="2519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MG_0343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0889">
            <a:off x="-142021" y="-128836"/>
            <a:ext cx="2667000" cy="3169120"/>
          </a:xfrm>
          <a:prstGeom prst="rect">
            <a:avLst/>
          </a:prstGeom>
        </p:spPr>
      </p:pic>
      <p:pic>
        <p:nvPicPr>
          <p:cNvPr id="5" name="Picture 1" descr="pineapple.jpg"/>
          <p:cNvPicPr>
            <a:picLocks noGrp="1" noChangeAspect="1"/>
          </p:cNvPicPr>
          <p:nvPr isPhoto="1"/>
        </p:nvPicPr>
        <p:blipFill>
          <a:blip r:embed="rId5"/>
          <a:srcRect/>
          <a:stretch>
            <a:fillRect/>
          </a:stretch>
        </p:blipFill>
        <p:spPr bwMode="auto">
          <a:xfrm>
            <a:off x="3771954" y="2647951"/>
            <a:ext cx="3467046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hawaii 1.jpg"/>
          <p:cNvPicPr>
            <a:picLocks noGrp="1" noChangeAspect="1"/>
          </p:cNvPicPr>
          <p:nvPr isPhoto="1"/>
        </p:nvPicPr>
        <p:blipFill>
          <a:blip r:embed="rId6"/>
          <a:srcRect/>
          <a:stretch>
            <a:fillRect/>
          </a:stretch>
        </p:blipFill>
        <p:spPr bwMode="auto">
          <a:xfrm>
            <a:off x="-381000" y="2647950"/>
            <a:ext cx="3962400" cy="269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315200" y="394335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Vacation</a:t>
            </a:r>
            <a:endParaRPr lang="en-US" sz="28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" descr="20220613_151311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76400" y="5715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Dad and his girls, Esther and Melissa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1" descr="dad in office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0"/>
            <a:ext cx="8084825" cy="535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IMG_20190206_202615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576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267200" y="1581150"/>
            <a:ext cx="220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Seeing patients in his office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1" descr="JPEG_00274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386286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16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893869"/>
            <a:ext cx="5181599" cy="424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38600" y="20955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Dad walks Esther up the aisle</a:t>
            </a:r>
            <a:endParaRPr lang="en-US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20220719_20150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2150" y="0"/>
            <a:ext cx="52197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1" descr="mom and dad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3549494" y="1200150"/>
            <a:ext cx="5594506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IMG_0199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962400" cy="463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1" descr="9-15-07 139 copy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0"/>
            <a:ext cx="38576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51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09550"/>
            <a:ext cx="3048000" cy="393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86200" y="2343150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Les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and 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Melissa</a:t>
            </a:r>
            <a:endParaRPr lang="en-US" b="1" dirty="0">
              <a:solidFill>
                <a:schemeClr val="bg1"/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1" descr="95 IMG_084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-400050"/>
            <a:ext cx="573405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210 DSC_0692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68726">
            <a:off x="248257" y="2102002"/>
            <a:ext cx="2438788" cy="2981948"/>
          </a:xfrm>
          <a:prstGeom prst="rect">
            <a:avLst/>
          </a:prstGeom>
        </p:spPr>
      </p:pic>
      <p:pic>
        <p:nvPicPr>
          <p:cNvPr id="4" name="Picture 3" descr="241 IMG_0569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73244">
            <a:off x="6317633" y="1669161"/>
            <a:ext cx="2731552" cy="3771900"/>
          </a:xfrm>
          <a:prstGeom prst="rect">
            <a:avLst/>
          </a:prstGeom>
        </p:spPr>
      </p:pic>
      <p:pic>
        <p:nvPicPr>
          <p:cNvPr id="5" name="Picture 4" descr="professional 2017 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2788" y="3105150"/>
            <a:ext cx="2582470" cy="2038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0400" y="590550"/>
            <a:ext cx="213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Melissa &amp; Les</a:t>
            </a:r>
          </a:p>
          <a:p>
            <a:r>
              <a:rPr lang="en-US" sz="2200" dirty="0" smtClean="0"/>
              <a:t>get married</a:t>
            </a:r>
            <a:endParaRPr lang="en-US" sz="22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1" descr="9-12-16 449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1276350"/>
            <a:ext cx="5004916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20180901_150047a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1" y="0"/>
            <a:ext cx="5257800" cy="406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76400" y="59055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Melissa &amp; Les</a:t>
            </a:r>
            <a:endParaRPr lang="en-US" sz="24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-31-15 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0"/>
            <a:ext cx="7416800" cy="4171950"/>
          </a:xfrm>
          <a:prstGeom prst="rect">
            <a:avLst/>
          </a:prstGeom>
        </p:spPr>
      </p:pic>
      <p:pic>
        <p:nvPicPr>
          <p:cNvPr id="4" name="Picture 1" descr="8-16-06 025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00150"/>
            <a:ext cx="52578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8-16-06 031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 rot="21338932">
            <a:off x="-142012" y="-356943"/>
            <a:ext cx="3312893" cy="441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8-16-06 030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 rot="361983">
            <a:off x="6171869" y="-386727"/>
            <a:ext cx="3391876" cy="452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2" name="Picture 1" descr="f29606023.jpg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20002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76600" y="514350"/>
            <a:ext cx="289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Dad &amp; Mom’s 50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Wedding Anniversary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1" descr="12-22-14 006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5259"/>
            <a:ext cx="6858000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" descr="dad walking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0"/>
            <a:ext cx="368260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JPEG_031044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0"/>
            <a:ext cx="38576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0170415_173958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0"/>
            <a:ext cx="5506085" cy="425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20170415_173713b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7761"/>
            <a:ext cx="6096000" cy="4505739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046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7800" y="1276350"/>
            <a:ext cx="51562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4" name="Picture 1" descr="JPEG_000594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8200" cy="325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5800" y="334541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Esther, John, Melissa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81915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Dad &amp; Mom with David, Les &amp; Melissa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20220719_202358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6209" y="0"/>
            <a:ext cx="513159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1" descr="JPEG_000580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429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scan0011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8972" y="0"/>
            <a:ext cx="403502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05200" y="514350"/>
            <a:ext cx="137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Dad loved to pick berries</a:t>
            </a:r>
            <a:endParaRPr lang="en-US" sz="24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1" descr="2-8-10 05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9800" y="0"/>
            <a:ext cx="56642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scan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47750"/>
            <a:ext cx="3319377" cy="4095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440055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Dad with Mom, Enoch, and David</a:t>
            </a:r>
            <a:endParaRPr lang="en-US" sz="28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1" descr="MVIMG_20200613_184919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-1238250"/>
            <a:ext cx="4800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JPEG_002110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666750"/>
            <a:ext cx="4130274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971800" y="128885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David</a:t>
            </a:r>
            <a:endParaRPr lang="en-US" sz="24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1" descr="4-14-10 017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IMG_9620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2701"/>
            <a:ext cx="2895600" cy="386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" y="20955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Dad with new grandbaby, Eden</a:t>
            </a:r>
            <a:endParaRPr lang="en-US" sz="240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1" descr="6-18-10a 074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0"/>
            <a:ext cx="5627006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IMG_0250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0"/>
            <a:ext cx="38576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" y="409575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Esther with Eden and River</a:t>
            </a:r>
            <a:endParaRPr lang="en-US" sz="28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1" descr="Grandpa &amp;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85725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" y="388263"/>
            <a:ext cx="441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/>
              <a:t>Dad, Mom, River, Esther, Eden  </a:t>
            </a:r>
            <a:endParaRPr lang="en-US" sz="2200" dirty="0"/>
          </a:p>
        </p:txBody>
      </p:sp>
      <p:pic>
        <p:nvPicPr>
          <p:cNvPr id="4" name="Picture 3" descr="0504001141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1" y="0"/>
            <a:ext cx="3276599" cy="3058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3028951"/>
            <a:ext cx="3505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/>
              <a:t>Ross, River, Esther, Eden</a:t>
            </a:r>
            <a:endParaRPr lang="en-US" sz="22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1" descr="13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71117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20171001_135924 copy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4000500" y="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1" descr="P402388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8763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8-27-06 336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4005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62400" y="285750"/>
            <a:ext cx="510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Grandson Ben and marriage to Angela</a:t>
            </a:r>
            <a:endParaRPr lang="en-US" sz="220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9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19432" y="0"/>
            <a:ext cx="3181768" cy="2114550"/>
          </a:xfrm>
          <a:prstGeom prst="rect">
            <a:avLst/>
          </a:prstGeom>
        </p:spPr>
      </p:pic>
      <p:pic>
        <p:nvPicPr>
          <p:cNvPr id="7" name="Picture 6" descr="20211017_145009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8718" y="0"/>
            <a:ext cx="3525882" cy="5143500"/>
          </a:xfrm>
          <a:prstGeom prst="rect">
            <a:avLst/>
          </a:prstGeom>
        </p:spPr>
      </p:pic>
      <p:pic>
        <p:nvPicPr>
          <p:cNvPr id="9" name="Picture 8" descr="ben and ryd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81151" y="3028950"/>
            <a:ext cx="2748151" cy="2114550"/>
          </a:xfrm>
          <a:prstGeom prst="rect">
            <a:avLst/>
          </a:prstGeom>
        </p:spPr>
      </p:pic>
      <p:pic>
        <p:nvPicPr>
          <p:cNvPr id="10" name="Picture 9" descr="ben and baby ryd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23850"/>
            <a:ext cx="2666999" cy="2894805"/>
          </a:xfrm>
          <a:prstGeom prst="rect">
            <a:avLst/>
          </a:prstGeom>
        </p:spPr>
      </p:pic>
      <p:pic>
        <p:nvPicPr>
          <p:cNvPr id="11" name="Picture 10" descr="ben and gre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556" y="2603499"/>
            <a:ext cx="2673444" cy="34734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53200" y="219075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Great-grandson Grey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" y="2647950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Great-grandson Ryder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19400" y="0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Grandson </a:t>
            </a:r>
          </a:p>
          <a:p>
            <a:r>
              <a:rPr lang="en-US" dirty="0" smtClean="0"/>
              <a:t>Ben &amp; family</a:t>
            </a:r>
            <a:endParaRPr 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1" descr="Sept 07 wedding 07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1644650"/>
            <a:ext cx="5105400" cy="680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Sept 07 wedding 1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3400" y="-857250"/>
            <a:ext cx="7213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495800" y="4552950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Grandson Jared wedding to Christina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JPEG_031117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37166" y="0"/>
            <a:ext cx="506968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1" descr="243841417_10223578497423917_4269838465462361739_n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53590" y="-552450"/>
            <a:ext cx="3732610" cy="663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2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0" y="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440055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Grandson Jared &amp; Christina</a:t>
            </a:r>
          </a:p>
          <a:p>
            <a:pPr algn="ctr"/>
            <a:r>
              <a:rPr lang="en-US" dirty="0" smtClean="0"/>
              <a:t>&amp; great-grandson </a:t>
            </a:r>
            <a:r>
              <a:rPr lang="en-US" dirty="0" err="1" smtClean="0"/>
              <a:t>Jaxon</a:t>
            </a:r>
            <a:endParaRPr lang="en-U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1" descr="IMG950206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jareds famil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550133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0955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Grandson Jared, Christina, &amp; great grandchildren </a:t>
            </a:r>
          </a:p>
          <a:p>
            <a:pPr algn="ctr"/>
            <a:r>
              <a:rPr lang="en-US" dirty="0" err="1" smtClean="0"/>
              <a:t>Jaxon</a:t>
            </a:r>
            <a:r>
              <a:rPr lang="en-US" dirty="0" smtClean="0"/>
              <a:t> &amp; </a:t>
            </a:r>
            <a:r>
              <a:rPr lang="en-US" dirty="0" err="1" smtClean="0"/>
              <a:t>Carrigan</a:t>
            </a:r>
            <a:endParaRPr lang="en-US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1" descr="20210919_111455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814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20211107_153731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-1009650"/>
            <a:ext cx="508635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4455" y="4774168"/>
            <a:ext cx="414087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smtClean="0">
                <a:solidFill>
                  <a:schemeClr val="bg1"/>
                </a:solidFill>
              </a:rPr>
              <a:t>Great grandchildren </a:t>
            </a:r>
            <a:r>
              <a:rPr lang="en-US" sz="1700" b="1" dirty="0" err="1" smtClean="0">
                <a:solidFill>
                  <a:schemeClr val="bg1"/>
                </a:solidFill>
              </a:rPr>
              <a:t>Carrigan</a:t>
            </a:r>
            <a:r>
              <a:rPr lang="en-US" sz="1700" b="1" dirty="0" smtClean="0">
                <a:solidFill>
                  <a:schemeClr val="bg1"/>
                </a:solidFill>
              </a:rPr>
              <a:t> &amp; </a:t>
            </a:r>
            <a:r>
              <a:rPr lang="en-US" sz="1700" b="1" dirty="0" err="1" smtClean="0">
                <a:solidFill>
                  <a:schemeClr val="bg1"/>
                </a:solidFill>
              </a:rPr>
              <a:t>Jaxon</a:t>
            </a:r>
            <a:endParaRPr lang="en-US" sz="17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1" descr="20211107_153709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7175" y="0"/>
            <a:ext cx="41433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IMG_20190217_121150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0"/>
            <a:ext cx="38576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62400" y="895350"/>
            <a:ext cx="1295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Dad &amp; Mom, great-grand-daughter </a:t>
            </a:r>
            <a:r>
              <a:rPr lang="en-US" sz="2200" dirty="0" err="1" smtClean="0"/>
              <a:t>Carrigan</a:t>
            </a:r>
            <a:endParaRPr lang="en-US" sz="2200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1" descr="IMG_20190525_145206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1" descr="20210729_195647a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6900" y="0"/>
            <a:ext cx="36957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20210904_145350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99373" y="0"/>
            <a:ext cx="5785773" cy="5391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76200" y="209550"/>
            <a:ext cx="10182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David,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John,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Melissa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-13-12all theGuys17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90600" y="-1390650"/>
            <a:ext cx="5529263" cy="7372350"/>
          </a:xfrm>
          <a:prstGeom prst="rect">
            <a:avLst/>
          </a:prstGeom>
        </p:spPr>
      </p:pic>
      <p:pic>
        <p:nvPicPr>
          <p:cNvPr id="3" name="Picture 2" descr="IMG_58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2114550"/>
            <a:ext cx="4419600" cy="3314700"/>
          </a:xfrm>
          <a:prstGeom prst="rect">
            <a:avLst/>
          </a:prstGeom>
        </p:spPr>
      </p:pic>
      <p:pic>
        <p:nvPicPr>
          <p:cNvPr id="5" name="Picture 4" descr="IMG_46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0463" y="133350"/>
            <a:ext cx="2439737" cy="18298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20955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Dad with son-in-law Ross, sons David &amp; Enoch, grandkids River &amp; Eden</a:t>
            </a:r>
            <a:endParaRPr lang="en-US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96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6096000" y="0"/>
            <a:ext cx="3048000" cy="2286000"/>
          </a:xfrm>
          <a:prstGeom prst="rect">
            <a:avLst/>
          </a:prstGeom>
        </p:spPr>
      </p:pic>
      <p:pic>
        <p:nvPicPr>
          <p:cNvPr id="4" name="Picture 3" descr="IMG_01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2400" y="-1238250"/>
            <a:ext cx="3276600" cy="4368799"/>
          </a:xfrm>
          <a:prstGeom prst="rect">
            <a:avLst/>
          </a:prstGeom>
        </p:spPr>
      </p:pic>
      <p:pic>
        <p:nvPicPr>
          <p:cNvPr id="5" name="Picture 4" descr="IMG_2153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0" y="1143196"/>
            <a:ext cx="4038600" cy="40003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7000" y="280035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Dad with Mom, daughter Esther, grandkids River &amp; Eden </a:t>
            </a:r>
            <a:endParaRPr lang="en-US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1" descr="IMG_0976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576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IMG955856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0"/>
            <a:ext cx="38576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86200" y="1047750"/>
            <a:ext cx="137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Grand-daughter Eden and grandson River</a:t>
            </a:r>
            <a:endParaRPr lang="en-US" sz="2200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1" descr="IMG_20190323_164808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 rot="21282037">
            <a:off x="-77543" y="207202"/>
            <a:ext cx="4648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20210701_16405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44792">
            <a:off x="4094080" y="1303352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724400" y="20955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Daughter Esther with grandkids </a:t>
            </a:r>
          </a:p>
          <a:p>
            <a:r>
              <a:rPr lang="en-US" dirty="0" smtClean="0"/>
              <a:t>River and Eden</a:t>
            </a: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6072</TotalTime>
  <Words>534</Words>
  <Application>Microsoft Office PowerPoint</Application>
  <PresentationFormat>On-screen Show (16:9)</PresentationFormat>
  <Paragraphs>138</Paragraphs>
  <Slides>125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26" baseType="lpstr">
      <vt:lpstr>Metro</vt:lpstr>
      <vt:lpstr>Remembering dad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Remembering dad</dc:title>
  <dc:creator>USER</dc:creator>
  <cp:lastModifiedBy>USER</cp:lastModifiedBy>
  <cp:revision>79</cp:revision>
  <dcterms:created xsi:type="dcterms:W3CDTF">2022-07-19T20:57:44Z</dcterms:created>
  <dcterms:modified xsi:type="dcterms:W3CDTF">2022-07-24T21:58:44Z</dcterms:modified>
</cp:coreProperties>
</file>